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40EC2-0292-EDB1-FE64-2E164E0AA5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353645C-0927-C0D5-E6E5-34C39CB19C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EFEAD1-4C91-CD9E-8284-49C1DFD6B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551B82-4D4C-1A03-3733-A6886DEBC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3A3CA-9A20-91E4-E12D-F08F4A9AF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941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3CB3C-D614-90FE-9487-FAD93A808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1F2FD7A-C1A1-49C1-0A68-3899AF247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C42A6A-5AE6-B77C-F14F-C8E40AAF6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194580-9F0C-77CE-A644-BE501372D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8B56E-E19B-250A-1B13-1DBB79E15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953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FB33AC-170D-11ED-726A-B17FF26A7A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1545F-13EF-E735-6557-881ADAE91D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FC030-BB7F-F1FC-5CD8-939F0158C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97A09-FE7F-F99F-1040-55385B2B0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105CA-838D-CA94-375C-42946029A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513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545FD-B488-9B11-4B10-B681D0E7FF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213036-DB9D-4369-2C86-939310E175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479D42-5C1C-31FC-8AA3-7CD079AEC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3537F-D49A-515C-FDEA-BD6FF0504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317F3-F751-40B4-D45C-11FCC8D6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555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B8A17-78E8-2EC1-A293-2E24DBF1A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CE51DB-D575-7174-419F-72F68718C4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73988-06D0-4640-CBD0-261B13601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1A4441-B88C-5C90-769F-9AB0DF959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49281-0B8C-C85B-5288-38BE7493F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66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774EF-88D1-7793-2ACE-49BA63FC7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06BFE-717E-3F90-3876-C7849D1707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04EA40-C7FD-A745-9D00-D4E95F97DB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537233-A8C3-A1E6-819C-BA265A6B8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FAEC3B-E92F-BB45-00E6-B94A8CB2F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738AAD-7F76-3760-FDBD-CB571EE96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189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015CC-6EF3-5557-97A9-AD860D2E0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D6F198-4653-3244-2EE6-AC35CD5B0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F1BB03-4A93-A527-E087-FB95705FF1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70D8AB-7889-1538-579C-D73ABDE39F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2FDE5D0-7CC6-A7DF-EE5F-A21830EF45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D857CF-4201-77FD-BF94-B125A29B0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BF11E1-1A70-4BC1-51FA-4111EABED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763F1D-0D82-296F-B00E-CA5677126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94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9CAF8-BCF3-E2DE-A407-9447B0CBF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6566B4-8A98-E711-4FFE-6CDE00E9C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54F849-055E-1142-03CB-5F986592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CD7122-8864-EA38-7E78-74E22212E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86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3B7231-F6DD-714F-B4BC-7C9DBA924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D29850-2307-B290-6C0B-2ADAB7DA9B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45ABCD-8C74-21C1-3E5A-0ED0C7DED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168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EB1C38-5EB6-F57B-70A7-FF13CA633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14B48-82E0-60E9-7AFE-797B506AE3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64EC22-4A86-68C6-77A6-61B6E32446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CC37FA-3EC1-4723-7875-00F1D53BA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377FCF-7FAF-A364-D959-31AFADB51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E01DA3-A9CF-F853-E1CC-7C9CBBA09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85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B096B-899B-EA77-CBDE-76AD64B1A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3952F8-A510-B131-D64A-0823E934BE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FDD592-52DC-25CB-9EB8-7FAA0DA5BD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6B980A-79BA-A76F-E424-234360B41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70378-F8FC-47E2-92A5-59C5B8C618F1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320198-3BFB-270F-FFB7-335B9AB97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CBC507-A7DE-1260-148C-49BE52F9D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626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EAA332-7046-5219-02F3-DAD4B9D79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1B9E6A-7A17-3C95-6426-D9BDA599B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766155-949C-DD6D-C95A-8FF5119036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670378-F8FC-47E2-92A5-59C5B8C618F1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096E9-ED07-B57C-ABB7-0C40A0EC9C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6208CB-3BC6-61EF-CF2D-3D28635351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23CB4F-ADF5-4D44-91B0-8167546CA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023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456F9-ECB2-839A-74C5-4FD89C4768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6434" y="1201876"/>
            <a:ext cx="9568070" cy="2387600"/>
          </a:xfrm>
        </p:spPr>
        <p:txBody>
          <a:bodyPr>
            <a:normAutofit/>
          </a:bodyPr>
          <a:lstStyle/>
          <a:p>
            <a:r>
              <a:rPr lang="en-US" dirty="0" err="1"/>
              <a:t>IronHorse</a:t>
            </a:r>
            <a:r>
              <a:rPr lang="en-US" dirty="0"/>
              <a:t> ACG </a:t>
            </a:r>
            <a:br>
              <a:rPr lang="en-US" dirty="0"/>
            </a:br>
            <a:r>
              <a:rPr lang="en-US" sz="3600" dirty="0"/>
              <a:t>Productivity Explicit Messaging Sample Quick Start</a:t>
            </a:r>
          </a:p>
        </p:txBody>
      </p:sp>
    </p:spTree>
    <p:extLst>
      <p:ext uri="{BB962C8B-B14F-4D97-AF65-F5344CB8AC3E}">
        <p14:creationId xmlns:p14="http://schemas.microsoft.com/office/powerpoint/2010/main" val="2411876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23A6029-FA70-99C5-5DB9-19215905F61E}"/>
              </a:ext>
            </a:extLst>
          </p:cNvPr>
          <p:cNvSpPr txBox="1"/>
          <p:nvPr/>
        </p:nvSpPr>
        <p:spPr>
          <a:xfrm>
            <a:off x="174929" y="0"/>
            <a:ext cx="801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Section 1 – Changing Drive IP Address in the Productivity Project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5C26C4-0918-5D4F-0235-893F0BE6C5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401" y="655787"/>
            <a:ext cx="2000000" cy="114285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B584BF-AE7D-FB92-DA8F-090105181E63}"/>
              </a:ext>
            </a:extLst>
          </p:cNvPr>
          <p:cNvSpPr txBox="1"/>
          <p:nvPr/>
        </p:nvSpPr>
        <p:spPr>
          <a:xfrm>
            <a:off x="174929" y="286455"/>
            <a:ext cx="8014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Step 1: Double Click ‘Hardware Config’ in the Application Tools window.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04C395-2216-A4D0-CCAC-B409A81E8FF4}"/>
              </a:ext>
            </a:extLst>
          </p:cNvPr>
          <p:cNvSpPr/>
          <p:nvPr/>
        </p:nvSpPr>
        <p:spPr>
          <a:xfrm>
            <a:off x="1026210" y="970059"/>
            <a:ext cx="1131217" cy="2067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54B7B6-3D0D-4EB9-7CC7-BE30932CF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407" y="2420494"/>
            <a:ext cx="2933333" cy="8571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D453A79-E2D0-1161-19C6-55F9725A53CD}"/>
              </a:ext>
            </a:extLst>
          </p:cNvPr>
          <p:cNvSpPr txBox="1"/>
          <p:nvPr/>
        </p:nvSpPr>
        <p:spPr>
          <a:xfrm>
            <a:off x="174928" y="1940292"/>
            <a:ext cx="8014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Step 2: Select the ‘</a:t>
            </a:r>
            <a:r>
              <a:rPr lang="en-US" sz="1600" dirty="0" err="1"/>
              <a:t>EtherNet</a:t>
            </a:r>
            <a:r>
              <a:rPr lang="en-US" sz="1600" dirty="0"/>
              <a:t>/IP’ tab.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9C65C1D-D88D-60F7-C447-86300D165E8D}"/>
              </a:ext>
            </a:extLst>
          </p:cNvPr>
          <p:cNvSpPr/>
          <p:nvPr/>
        </p:nvSpPr>
        <p:spPr>
          <a:xfrm>
            <a:off x="2021448" y="2930309"/>
            <a:ext cx="801265" cy="2067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AE23B41-375C-0469-B1EF-1CB270D19C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407" y="4022525"/>
            <a:ext cx="2285714" cy="259047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057681F-44A2-99C4-3A08-FB547CAC8BCC}"/>
              </a:ext>
            </a:extLst>
          </p:cNvPr>
          <p:cNvSpPr txBox="1"/>
          <p:nvPr/>
        </p:nvSpPr>
        <p:spPr>
          <a:xfrm>
            <a:off x="174927" y="3581524"/>
            <a:ext cx="8014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Step 3: Double click on “</a:t>
            </a:r>
            <a:r>
              <a:rPr lang="en-US" sz="1600" dirty="0" err="1"/>
              <a:t>DriveClient</a:t>
            </a:r>
            <a:r>
              <a:rPr lang="en-US" sz="1600" dirty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1278596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C01453-434F-1568-E701-E0A9D31DF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167" y="625009"/>
            <a:ext cx="6000000" cy="32761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B584BF-AE7D-FB92-DA8F-090105181E63}"/>
              </a:ext>
            </a:extLst>
          </p:cNvPr>
          <p:cNvSpPr txBox="1"/>
          <p:nvPr/>
        </p:nvSpPr>
        <p:spPr>
          <a:xfrm>
            <a:off x="174929" y="286455"/>
            <a:ext cx="80149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Step 4: Set the IP address of your </a:t>
            </a:r>
            <a:r>
              <a:rPr lang="en-US" sz="1600" dirty="0" err="1"/>
              <a:t>IronHorse</a:t>
            </a:r>
            <a:r>
              <a:rPr lang="en-US" sz="1600" dirty="0"/>
              <a:t> ACG Drive.  Press OK when done.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B04C395-2216-A4D0-CCAC-B409A81E8FF4}"/>
              </a:ext>
            </a:extLst>
          </p:cNvPr>
          <p:cNvSpPr/>
          <p:nvPr/>
        </p:nvSpPr>
        <p:spPr>
          <a:xfrm>
            <a:off x="456167" y="1773140"/>
            <a:ext cx="2652793" cy="20673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319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23A6029-FA70-99C5-5DB9-19215905F61E}"/>
              </a:ext>
            </a:extLst>
          </p:cNvPr>
          <p:cNvSpPr txBox="1"/>
          <p:nvPr/>
        </p:nvSpPr>
        <p:spPr>
          <a:xfrm>
            <a:off x="174929" y="0"/>
            <a:ext cx="801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/>
              <a:t>Section 2 – Program Tag for Drive Control and Status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B584BF-AE7D-FB92-DA8F-090105181E63}"/>
              </a:ext>
            </a:extLst>
          </p:cNvPr>
          <p:cNvSpPr txBox="1"/>
          <p:nvPr/>
        </p:nvSpPr>
        <p:spPr>
          <a:xfrm>
            <a:off x="174929" y="262601"/>
            <a:ext cx="9263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sample program has a tag called “Drive” that is used for status and control.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This variable can be used from new tasks created by the user or from the Data View window.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EFA463-06D0-E140-1231-FAD50DDC7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882" y="1337856"/>
            <a:ext cx="10689229" cy="3814588"/>
          </a:xfrm>
          <a:prstGeom prst="rect">
            <a:avLst/>
          </a:prstGeom>
        </p:spPr>
      </p:pic>
      <p:sp>
        <p:nvSpPr>
          <p:cNvPr id="4" name="Left Brace 3">
            <a:extLst>
              <a:ext uri="{FF2B5EF4-FFF2-40B4-BE49-F238E27FC236}">
                <a16:creationId xmlns:a16="http://schemas.microsoft.com/office/drawing/2014/main" id="{BA2E0E25-3575-3D05-5B63-66CFAEE497F1}"/>
              </a:ext>
            </a:extLst>
          </p:cNvPr>
          <p:cNvSpPr/>
          <p:nvPr/>
        </p:nvSpPr>
        <p:spPr>
          <a:xfrm>
            <a:off x="1176793" y="2775005"/>
            <a:ext cx="593253" cy="1304014"/>
          </a:xfrm>
          <a:prstGeom prst="leftBrace">
            <a:avLst>
              <a:gd name="adj1" fmla="val 8333"/>
              <a:gd name="adj2" fmla="val 47561"/>
            </a:avLst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07C5B7-9F85-0642-CB0E-0FE50A6C1ABD}"/>
              </a:ext>
            </a:extLst>
          </p:cNvPr>
          <p:cNvSpPr txBox="1"/>
          <p:nvPr/>
        </p:nvSpPr>
        <p:spPr>
          <a:xfrm>
            <a:off x="0" y="3205394"/>
            <a:ext cx="1313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Drive Status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A4D524C2-C7B7-03EE-BAC3-DFD1EB292509}"/>
              </a:ext>
            </a:extLst>
          </p:cNvPr>
          <p:cNvSpPr/>
          <p:nvPr/>
        </p:nvSpPr>
        <p:spPr>
          <a:xfrm>
            <a:off x="1176793" y="4115966"/>
            <a:ext cx="593253" cy="1036478"/>
          </a:xfrm>
          <a:prstGeom prst="leftBrace">
            <a:avLst>
              <a:gd name="adj1" fmla="val 8333"/>
              <a:gd name="adj2" fmla="val 47561"/>
            </a:avLst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5C614B-C558-096F-E8A8-8DEDF3A1B31B}"/>
              </a:ext>
            </a:extLst>
          </p:cNvPr>
          <p:cNvSpPr txBox="1"/>
          <p:nvPr/>
        </p:nvSpPr>
        <p:spPr>
          <a:xfrm>
            <a:off x="0" y="4341817"/>
            <a:ext cx="1313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Drive Commands</a:t>
            </a:r>
          </a:p>
        </p:txBody>
      </p:sp>
    </p:spTree>
    <p:extLst>
      <p:ext uri="{BB962C8B-B14F-4D97-AF65-F5344CB8AC3E}">
        <p14:creationId xmlns:p14="http://schemas.microsoft.com/office/powerpoint/2010/main" val="1853639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35f40e03-2b08-4445-9d85-d455bb856b3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4F70F0078A1241A92B9B2B2A067B39" ma:contentTypeVersion="16" ma:contentTypeDescription="Create a new document." ma:contentTypeScope="" ma:versionID="a170d1ff942f939a6505fd7d185b6426">
  <xsd:schema xmlns:xsd="http://www.w3.org/2001/XMLSchema" xmlns:xs="http://www.w3.org/2001/XMLSchema" xmlns:p="http://schemas.microsoft.com/office/2006/metadata/properties" xmlns:ns3="35f40e03-2b08-4445-9d85-d455bb856b3c" xmlns:ns4="288280d4-d284-4e1d-903f-db1eaa332f38" targetNamespace="http://schemas.microsoft.com/office/2006/metadata/properties" ma:root="true" ma:fieldsID="96209fa1592c82c5be790045c3d21b91" ns3:_="" ns4:_="">
    <xsd:import namespace="35f40e03-2b08-4445-9d85-d455bb856b3c"/>
    <xsd:import namespace="288280d4-d284-4e1d-903f-db1eaa332f3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f40e03-2b08-4445-9d85-d455bb856b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activity" ma:index="10" nillable="true" ma:displayName="_activity" ma:hidden="true" ma:internalName="_activity">
      <xsd:simpleType>
        <xsd:restriction base="dms:Note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8280d4-d284-4e1d-903f-db1eaa332f38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D877DA-934F-431F-9F9B-1C93D9ACF5E0}">
  <ds:schemaRefs>
    <ds:schemaRef ds:uri="35f40e03-2b08-4445-9d85-d455bb856b3c"/>
    <ds:schemaRef ds:uri="http://purl.org/dc/terms/"/>
    <ds:schemaRef ds:uri="http://www.w3.org/XML/1998/namespace"/>
    <ds:schemaRef ds:uri="http://purl.org/dc/dcmitype/"/>
    <ds:schemaRef ds:uri="http://schemas.microsoft.com/office/2006/metadata/properties"/>
    <ds:schemaRef ds:uri="288280d4-d284-4e1d-903f-db1eaa332f3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B5C7D18D-11FC-4B1E-955A-ADAEEDA78BF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01390F8-3438-495E-8CE0-F8006258A8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f40e03-2b08-4445-9d85-d455bb856b3c"/>
    <ds:schemaRef ds:uri="288280d4-d284-4e1d-903f-db1eaa332f3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125</Words>
  <Application>Microsoft Office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Aptos</vt:lpstr>
      <vt:lpstr>Aptos Display</vt:lpstr>
      <vt:lpstr>Arial</vt:lpstr>
      <vt:lpstr>Office Theme</vt:lpstr>
      <vt:lpstr>IronHorse ACG  Productivity Explicit Messaging Sample Quick Start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IronHorse ACG Productivity Explicit Messging Quick Start</dc:title>
  <dc:creator>Scoccimaro, Joe</dc:creator>
  <cp:lastModifiedBy>Scoccimaro, Joe</cp:lastModifiedBy>
  <cp:revision>7</cp:revision>
  <dcterms:created xsi:type="dcterms:W3CDTF">2024-03-22T14:12:16Z</dcterms:created>
  <dcterms:modified xsi:type="dcterms:W3CDTF">2024-03-22T14:51:17Z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0x010100874F70F0078A1241A92B9B2B2A067B39</vt:lpwstr>
  </property>
</Properties>
</file>