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40EC2-0292-EDB1-FE64-2E164E0AA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53645C-0927-C0D5-E6E5-34C39CB19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FEAD1-4C91-CD9E-8284-49C1DFD6B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51B82-4D4C-1A03-3733-A6886DEB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A3CA-9A20-91E4-E12D-F08F4A9AF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4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3CB3C-D614-90FE-9487-FAD93A808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2FD7A-C1A1-49C1-0A68-3899AF247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42A6A-5AE6-B77C-F14F-C8E40AAF6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94580-9F0C-77CE-A644-BE501372D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8B56E-E19B-250A-1B13-1DBB79E15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5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FB33AC-170D-11ED-726A-B17FF26A7A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1545F-13EF-E735-6557-881ADAE91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FC030-BB7F-F1FC-5CD8-939F0158C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97A09-FE7F-F99F-1040-55385B2B0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105CA-838D-CA94-375C-42946029A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1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545FD-B488-9B11-4B10-B681D0E7F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13036-DB9D-4369-2C86-939310E17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79D42-5C1C-31FC-8AA3-7CD079AEC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37F-D49A-515C-FDEA-BD6FF0504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317F3-F751-40B4-D45C-11FCC8D6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5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B8A17-78E8-2EC1-A293-2E24DBF1A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E51DB-D575-7174-419F-72F68718C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73988-06D0-4640-CBD0-261B13601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A4441-B88C-5C90-769F-9AB0DF959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49281-0B8C-C85B-5288-38BE7493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6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74EF-88D1-7793-2ACE-49BA63FC7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06BFE-717E-3F90-3876-C7849D170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4EA40-C7FD-A745-9D00-D4E95F97D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37233-A8C3-A1E6-819C-BA265A6B8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AEC3B-E92F-BB45-00E6-B94A8CB2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38AAD-7F76-3760-FDBD-CB571EE96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8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015CC-6EF3-5557-97A9-AD860D2E0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6F198-4653-3244-2EE6-AC35CD5B0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1BB03-4A93-A527-E087-FB95705FF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70D8AB-7889-1538-579C-D73ABDE39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FDE5D0-7CC6-A7DF-EE5F-A21830EF45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D857CF-4201-77FD-BF94-B125A29B0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BF11E1-1A70-4BC1-51FA-4111EABED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763F1D-0D82-296F-B00E-CA567712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9CAF8-BCF3-E2DE-A407-9447B0CBF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6566B4-8A98-E711-4FFE-6CDE00E9C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54F849-055E-1142-03CB-5F986592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D7122-8864-EA38-7E78-74E22212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8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3B7231-F6DD-714F-B4BC-7C9DBA924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D29850-2307-B290-6C0B-2ADAB7DA9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45ABCD-8C74-21C1-3E5A-0ED0C7DE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6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B1C38-5EB6-F57B-70A7-FF13CA633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14B48-82E0-60E9-7AFE-797B506AE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64EC22-4A86-68C6-77A6-61B6E3244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C37FA-3EC1-4723-7875-00F1D53BA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77FCF-7FAF-A364-D959-31AFADB5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01DA3-A9CF-F853-E1CC-7C9CBBA0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5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096B-899B-EA77-CBDE-76AD64B1A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3952F8-A510-B131-D64A-0823E934B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FDD592-52DC-25CB-9EB8-7FAA0DA5B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B980A-79BA-A76F-E424-234360B41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320198-3BFB-270F-FFB7-335B9AB97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BC507-A7DE-1260-148C-49BE52F9D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26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EAA332-7046-5219-02F3-DAD4B9D7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B9E6A-7A17-3C95-6426-D9BDA599B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66155-949C-DD6D-C95A-8FF5119036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670378-F8FC-47E2-92A5-59C5B8C618F1}" type="datetimeFigureOut">
              <a:rPr lang="en-US" smtClean="0"/>
              <a:t>3/25/2024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096E9-ED07-B57C-ABB7-0C40A0EC9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208CB-3BC6-61EF-CF2D-3D2863535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2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456F9-ECB2-839A-74C5-4FD89C4768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434" y="1201876"/>
            <a:ext cx="9568070" cy="2387600"/>
          </a:xfrm>
        </p:spPr>
        <p:txBody>
          <a:bodyPr>
            <a:normAutofit/>
          </a:bodyPr>
          <a:lstStyle/>
          <a:p>
            <a:r>
              <a:rPr lang="en-US" dirty="0" err="1"/>
              <a:t>IronHorse</a:t>
            </a:r>
            <a:r>
              <a:rPr lang="en-US" dirty="0"/>
              <a:t> ACG </a:t>
            </a:r>
            <a:br>
              <a:rPr lang="en-US" dirty="0"/>
            </a:br>
            <a:r>
              <a:rPr lang="en-US" sz="3600"/>
              <a:t>Productivity Implicit </a:t>
            </a:r>
            <a:r>
              <a:rPr lang="en-US" sz="3600" dirty="0"/>
              <a:t>Messaging Sample Quick Start</a:t>
            </a:r>
          </a:p>
        </p:txBody>
      </p:sp>
    </p:spTree>
    <p:extLst>
      <p:ext uri="{BB962C8B-B14F-4D97-AF65-F5344CB8AC3E}">
        <p14:creationId xmlns:p14="http://schemas.microsoft.com/office/powerpoint/2010/main" val="2411876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3A6029-FA70-99C5-5DB9-19215905F61E}"/>
              </a:ext>
            </a:extLst>
          </p:cNvPr>
          <p:cNvSpPr txBox="1"/>
          <p:nvPr/>
        </p:nvSpPr>
        <p:spPr>
          <a:xfrm>
            <a:off x="174929" y="0"/>
            <a:ext cx="801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Section 1 – Changing Drive IP Address in the Productivity Project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5C26C4-0918-5D4F-0235-893F0BE6C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01" y="655787"/>
            <a:ext cx="2000000" cy="11428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B584BF-AE7D-FB92-DA8F-090105181E63}"/>
              </a:ext>
            </a:extLst>
          </p:cNvPr>
          <p:cNvSpPr txBox="1"/>
          <p:nvPr/>
        </p:nvSpPr>
        <p:spPr>
          <a:xfrm>
            <a:off x="174929" y="286455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1: Double Click ‘Hardware Config’ in the Application Tools window.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04C395-2216-A4D0-CCAC-B409A81E8FF4}"/>
              </a:ext>
            </a:extLst>
          </p:cNvPr>
          <p:cNvSpPr/>
          <p:nvPr/>
        </p:nvSpPr>
        <p:spPr>
          <a:xfrm>
            <a:off x="1026210" y="970059"/>
            <a:ext cx="1131217" cy="206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54B7B6-3D0D-4EB9-7CC7-BE30932CF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07" y="2420494"/>
            <a:ext cx="2933333" cy="8571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453A79-E2D0-1161-19C6-55F9725A53CD}"/>
              </a:ext>
            </a:extLst>
          </p:cNvPr>
          <p:cNvSpPr txBox="1"/>
          <p:nvPr/>
        </p:nvSpPr>
        <p:spPr>
          <a:xfrm>
            <a:off x="174928" y="1940292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2: Select the ‘</a:t>
            </a:r>
            <a:r>
              <a:rPr lang="en-US" sz="1600" dirty="0" err="1"/>
              <a:t>EtherNet</a:t>
            </a:r>
            <a:r>
              <a:rPr lang="en-US" sz="1600" dirty="0"/>
              <a:t>/IP’ tab.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C65C1D-D88D-60F7-C447-86300D165E8D}"/>
              </a:ext>
            </a:extLst>
          </p:cNvPr>
          <p:cNvSpPr/>
          <p:nvPr/>
        </p:nvSpPr>
        <p:spPr>
          <a:xfrm>
            <a:off x="2021448" y="2930309"/>
            <a:ext cx="801265" cy="206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57681F-44A2-99C4-3A08-FB547CAC8BCC}"/>
              </a:ext>
            </a:extLst>
          </p:cNvPr>
          <p:cNvSpPr txBox="1"/>
          <p:nvPr/>
        </p:nvSpPr>
        <p:spPr>
          <a:xfrm>
            <a:off x="174927" y="3581524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3: Double click on “IHACG_00”.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3752F52-A9F7-644C-4D36-3C9E3A204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219" y="4062723"/>
            <a:ext cx="2228571" cy="21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596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3EC2EB-BA42-34D9-7669-A62A41AEE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687" y="551186"/>
            <a:ext cx="6266667" cy="23047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B584BF-AE7D-FB92-DA8F-090105181E63}"/>
              </a:ext>
            </a:extLst>
          </p:cNvPr>
          <p:cNvSpPr txBox="1"/>
          <p:nvPr/>
        </p:nvSpPr>
        <p:spPr>
          <a:xfrm>
            <a:off x="174929" y="286455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4: Set the IP address of your </a:t>
            </a:r>
            <a:r>
              <a:rPr lang="en-US" sz="1600" dirty="0" err="1"/>
              <a:t>IronHorse</a:t>
            </a:r>
            <a:r>
              <a:rPr lang="en-US" sz="1600" dirty="0"/>
              <a:t> ACG Drive.  Press OK when done.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04C395-2216-A4D0-CCAC-B409A81E8FF4}"/>
              </a:ext>
            </a:extLst>
          </p:cNvPr>
          <p:cNvSpPr/>
          <p:nvPr/>
        </p:nvSpPr>
        <p:spPr>
          <a:xfrm>
            <a:off x="416410" y="1703567"/>
            <a:ext cx="2939040" cy="206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1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37E241-D488-1385-DB40-34A25CC9B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0046" y="964915"/>
            <a:ext cx="9802682" cy="26640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23A6029-FA70-99C5-5DB9-19215905F61E}"/>
              </a:ext>
            </a:extLst>
          </p:cNvPr>
          <p:cNvSpPr txBox="1"/>
          <p:nvPr/>
        </p:nvSpPr>
        <p:spPr>
          <a:xfrm>
            <a:off x="174929" y="0"/>
            <a:ext cx="801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Section 2 – Program Tag for Drive Control and Status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B584BF-AE7D-FB92-DA8F-090105181E63}"/>
              </a:ext>
            </a:extLst>
          </p:cNvPr>
          <p:cNvSpPr txBox="1"/>
          <p:nvPr/>
        </p:nvSpPr>
        <p:spPr>
          <a:xfrm>
            <a:off x="174929" y="262601"/>
            <a:ext cx="9263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sample program has a tag called “IHACG_Drive_00” that is used for status and control.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This variable can be used from new tasks created by the user or from the Data View window.</a:t>
            </a:r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BA2E0E25-3575-3D05-5B63-66CFAEE497F1}"/>
              </a:ext>
            </a:extLst>
          </p:cNvPr>
          <p:cNvSpPr/>
          <p:nvPr/>
        </p:nvSpPr>
        <p:spPr>
          <a:xfrm>
            <a:off x="1473419" y="2433099"/>
            <a:ext cx="593253" cy="1121392"/>
          </a:xfrm>
          <a:prstGeom prst="leftBrace">
            <a:avLst>
              <a:gd name="adj1" fmla="val 8333"/>
              <a:gd name="adj2" fmla="val 47561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07C5B7-9F85-0642-CB0E-0FE50A6C1ABD}"/>
              </a:ext>
            </a:extLst>
          </p:cNvPr>
          <p:cNvSpPr txBox="1"/>
          <p:nvPr/>
        </p:nvSpPr>
        <p:spPr>
          <a:xfrm>
            <a:off x="89011" y="2752169"/>
            <a:ext cx="1313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Drive Status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A4D524C2-C7B7-03EE-BAC3-DFD1EB292509}"/>
              </a:ext>
            </a:extLst>
          </p:cNvPr>
          <p:cNvSpPr/>
          <p:nvPr/>
        </p:nvSpPr>
        <p:spPr>
          <a:xfrm>
            <a:off x="1486226" y="1942914"/>
            <a:ext cx="593253" cy="479377"/>
          </a:xfrm>
          <a:prstGeom prst="leftBrace">
            <a:avLst>
              <a:gd name="adj1" fmla="val 8333"/>
              <a:gd name="adj2" fmla="val 47561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C614B-C558-096F-E8A8-8DEDF3A1B31B}"/>
              </a:ext>
            </a:extLst>
          </p:cNvPr>
          <p:cNvSpPr txBox="1"/>
          <p:nvPr/>
        </p:nvSpPr>
        <p:spPr>
          <a:xfrm>
            <a:off x="89012" y="1848324"/>
            <a:ext cx="131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Drive Commands</a:t>
            </a:r>
          </a:p>
        </p:txBody>
      </p:sp>
    </p:spTree>
    <p:extLst>
      <p:ext uri="{BB962C8B-B14F-4D97-AF65-F5344CB8AC3E}">
        <p14:creationId xmlns:p14="http://schemas.microsoft.com/office/powerpoint/2010/main" val="1853639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f40e03-2b08-4445-9d85-d455bb856b3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4F70F0078A1241A92B9B2B2A067B39" ma:contentTypeVersion="16" ma:contentTypeDescription="Create a new document." ma:contentTypeScope="" ma:versionID="a170d1ff942f939a6505fd7d185b6426">
  <xsd:schema xmlns:xsd="http://www.w3.org/2001/XMLSchema" xmlns:xs="http://www.w3.org/2001/XMLSchema" xmlns:p="http://schemas.microsoft.com/office/2006/metadata/properties" xmlns:ns3="35f40e03-2b08-4445-9d85-d455bb856b3c" xmlns:ns4="288280d4-d284-4e1d-903f-db1eaa332f38" targetNamespace="http://schemas.microsoft.com/office/2006/metadata/properties" ma:root="true" ma:fieldsID="96209fa1592c82c5be790045c3d21b91" ns3:_="" ns4:_="">
    <xsd:import namespace="35f40e03-2b08-4445-9d85-d455bb856b3c"/>
    <xsd:import namespace="288280d4-d284-4e1d-903f-db1eaa332f3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40e03-2b08-4445-9d85-d455bb856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8280d4-d284-4e1d-903f-db1eaa332f3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D877DA-934F-431F-9F9B-1C93D9ACF5E0}">
  <ds:schemaRefs>
    <ds:schemaRef ds:uri="35f40e03-2b08-4445-9d85-d455bb856b3c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288280d4-d284-4e1d-903f-db1eaa332f3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5C7D18D-11FC-4B1E-955A-ADAEEDA78B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1390F8-3438-495E-8CE0-F8006258A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f40e03-2b08-4445-9d85-d455bb856b3c"/>
    <ds:schemaRef ds:uri="288280d4-d284-4e1d-903f-db1eaa332f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131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IronHorse ACG  Productivity Implicit Messaging Sample Quick Start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IronHorse ACG Productivity Explicit Messging Quick Start</dc:title>
  <dc:creator>Scoccimaro, Joe</dc:creator>
  <cp:lastModifiedBy>Scoccimaro, Joe</cp:lastModifiedBy>
  <cp:revision>10</cp:revision>
  <dcterms:created xsi:type="dcterms:W3CDTF">2024-03-22T14:12:16Z</dcterms:created>
  <dcterms:modified xsi:type="dcterms:W3CDTF">2024-03-25T14:33:22Z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0x010100874F70F0078A1241A92B9B2B2A067B39</vt:lpwstr>
  </property>
</Properties>
</file>